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59" r:id="rId4"/>
    <p:sldId id="260" r:id="rId5"/>
    <p:sldId id="261" r:id="rId6"/>
    <p:sldId id="278" r:id="rId7"/>
    <p:sldId id="279" r:id="rId8"/>
    <p:sldId id="280" r:id="rId9"/>
    <p:sldId id="281" r:id="rId10"/>
    <p:sldId id="263" r:id="rId11"/>
    <p:sldId id="264" r:id="rId12"/>
    <p:sldId id="282" r:id="rId13"/>
    <p:sldId id="283" r:id="rId14"/>
    <p:sldId id="267" r:id="rId15"/>
    <p:sldId id="269" r:id="rId16"/>
    <p:sldId id="284" r:id="rId17"/>
    <p:sldId id="285" r:id="rId18"/>
    <p:sldId id="286" r:id="rId19"/>
    <p:sldId id="28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713" autoAdjust="0"/>
  </p:normalViewPr>
  <p:slideViewPr>
    <p:cSldViewPr snapToGrid="0">
      <p:cViewPr>
        <p:scale>
          <a:sx n="77" d="100"/>
          <a:sy n="77" d="100"/>
        </p:scale>
        <p:origin x="-2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3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8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3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4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4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1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2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4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22AE8-C1F8-43DE-B73C-802247E7D53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7DD20-B8EE-46CC-95C5-A2D89C49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8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1902" y="2318369"/>
            <a:ext cx="8040984" cy="33239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6000" b="1" dirty="0">
                <a:solidFill>
                  <a:srgbClr val="002060"/>
                </a:solidFill>
                <a:ea typeface="DengXian" panose="02010600030101010101" pitchFamily="2" charset="-122"/>
              </a:rPr>
              <a:t>(s 428)</a:t>
            </a:r>
            <a:r>
              <a:rPr lang="zh-TW" altLang="en-US" sz="60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耶穌與我同</a:t>
            </a:r>
            <a:r>
              <a:rPr lang="zh-TW" altLang="en-US" sz="60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行</a:t>
            </a:r>
            <a:endParaRPr lang="en-US" altLang="zh-CN" sz="6000" b="1" dirty="0">
              <a:solidFill>
                <a:srgbClr val="002060"/>
              </a:solidFill>
            </a:endParaRPr>
          </a:p>
          <a:p>
            <a:pPr algn="ctr"/>
            <a:endParaRPr lang="en-US" sz="6000" b="1" dirty="0">
              <a:solidFill>
                <a:srgbClr val="C00000"/>
              </a:solidFill>
            </a:endParaRPr>
          </a:p>
          <a:p>
            <a:pPr algn="ctr"/>
            <a:r>
              <a:rPr lang="en-US" sz="6000" b="1" dirty="0">
                <a:solidFill>
                  <a:srgbClr val="C00000"/>
                </a:solidFill>
              </a:rPr>
              <a:t>Jesus will walk with me </a:t>
            </a:r>
          </a:p>
          <a:p>
            <a:pPr algn="ctr"/>
            <a:endParaRPr lang="en-US" sz="3000" dirty="0"/>
          </a:p>
        </p:txBody>
      </p:sp>
      <p:sp>
        <p:nvSpPr>
          <p:cNvPr id="2" name="AutoShape 8" descr="Light Blue Background Free Ppt Backgrounds Light Blue - SlideBackground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3" name="AutoShape 10" descr="Light Blue Background Free Ppt Backgrounds Light Blue - SlideBackground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40291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2727" y="1475462"/>
            <a:ext cx="869854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耶穌與我同行，當我被試探，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祂賜我所需抵擋的力量；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Jesus will walk with me 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when I am tempted,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Giving me strength as my need may demand </a:t>
            </a:r>
          </a:p>
        </p:txBody>
      </p:sp>
    </p:spTree>
    <p:extLst>
      <p:ext uri="{BB962C8B-B14F-4D97-AF65-F5344CB8AC3E}">
        <p14:creationId xmlns:p14="http://schemas.microsoft.com/office/powerpoint/2010/main" val="3702271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404" y="0"/>
            <a:ext cx="918840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8051" y="1813796"/>
            <a:ext cx="87490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當患難臨到時，主來安慰我，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祂用聖手將我扶持保障。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000" b="1" dirty="0">
              <a:solidFill>
                <a:srgbClr val="C00000"/>
              </a:solidFill>
              <a:ea typeface="DengXian" panose="02010600030101010101" pitchFamily="2" charset="-122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When in affliction His presence is near me,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 am upheld by His almighty hand.</a:t>
            </a:r>
          </a:p>
          <a:p>
            <a:pPr algn="ctr"/>
            <a:endParaRPr lang="en-US" sz="3000" b="1" dirty="0"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61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8140" y="1493712"/>
            <a:ext cx="8312728" cy="408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祂與我談話，祂與我同行，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altLang="zh-TW" sz="3000" b="1" dirty="0">
              <a:latin typeface="Roboto"/>
            </a:endParaRP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Jesus will walk with me,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talk with me 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walk with me,</a:t>
            </a:r>
          </a:p>
          <a:p>
            <a:endParaRPr lang="en-US" sz="135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09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580" y="1292306"/>
            <a:ext cx="9187130" cy="39241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或喜樂或憂傷，今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或明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我知道主與我同行。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3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In joy or in sorrow, 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today or tomorrow,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 know He will walk with me. </a:t>
            </a:r>
          </a:p>
        </p:txBody>
      </p:sp>
    </p:spTree>
    <p:extLst>
      <p:ext uri="{BB962C8B-B14F-4D97-AF65-F5344CB8AC3E}">
        <p14:creationId xmlns:p14="http://schemas.microsoft.com/office/powerpoint/2010/main" val="1722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2503" y="1859339"/>
            <a:ext cx="842649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耶穌與我同行，時常保護我，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若遇風暴戰爭，使我得勝</a:t>
            </a:r>
            <a:r>
              <a:rPr lang="zh-TW" altLang="en-US" sz="5400" b="1" dirty="0">
                <a:solidFill>
                  <a:srgbClr val="002060"/>
                </a:solidFill>
                <a:latin typeface="Roboto"/>
              </a:rPr>
              <a:t>；</a:t>
            </a:r>
            <a:endParaRPr lang="en-US" altLang="zh-TW" sz="5400" b="1" dirty="0">
              <a:solidFill>
                <a:srgbClr val="002060"/>
              </a:solidFill>
              <a:latin typeface="Roboto"/>
            </a:endParaRPr>
          </a:p>
          <a:p>
            <a:pPr algn="ctr"/>
            <a:endParaRPr lang="en-US" sz="3000" b="1" dirty="0">
              <a:ea typeface="DengXian" panose="02010600030101010101" pitchFamily="2" charset="-122"/>
            </a:endParaRPr>
          </a:p>
          <a:p>
            <a:pPr algn="ctr"/>
            <a:r>
              <a:rPr lang="en-US" sz="3200" b="1" dirty="0">
                <a:solidFill>
                  <a:srgbClr val="C00000"/>
                </a:solidFill>
                <a:ea typeface="DengXian" panose="02010600030101010101" pitchFamily="2" charset="-122"/>
              </a:rPr>
              <a:t>Jesus will walk with me guarding me ever,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ea typeface="DengXian" panose="02010600030101010101" pitchFamily="2" charset="-122"/>
              </a:rPr>
              <a:t>Giving me </a:t>
            </a:r>
            <a:r>
              <a:rPr lang="en-US" sz="3200" b="1" dirty="0" err="1">
                <a:solidFill>
                  <a:srgbClr val="C00000"/>
                </a:solidFill>
                <a:ea typeface="DengXian" panose="02010600030101010101" pitchFamily="2" charset="-122"/>
              </a:rPr>
              <a:t>vict’ry</a:t>
            </a:r>
            <a:r>
              <a:rPr lang="en-US" sz="3200" b="1" dirty="0">
                <a:solidFill>
                  <a:srgbClr val="C00000"/>
                </a:solidFill>
                <a:ea typeface="DengXian" panose="02010600030101010101" pitchFamily="2" charset="-122"/>
              </a:rPr>
              <a:t> thro’ storm and thro’ strife</a:t>
            </a:r>
          </a:p>
        </p:txBody>
      </p:sp>
    </p:spTree>
    <p:extLst>
      <p:ext uri="{BB962C8B-B14F-4D97-AF65-F5344CB8AC3E}">
        <p14:creationId xmlns:p14="http://schemas.microsoft.com/office/powerpoint/2010/main" val="174720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7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0118" y="1536174"/>
            <a:ext cx="82945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祂是我安慰者策士引領者，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使我安過崎嶇生活路程</a:t>
            </a:r>
            <a:r>
              <a:rPr lang="zh-TW" altLang="en-US" sz="5400" b="1" dirty="0">
                <a:solidFill>
                  <a:srgbClr val="002060"/>
                </a:solidFill>
                <a:latin typeface="Roboto"/>
              </a:rPr>
              <a:t>。</a:t>
            </a:r>
            <a:endParaRPr lang="en-US" altLang="zh-TW" sz="5400" b="1" dirty="0">
              <a:solidFill>
                <a:srgbClr val="002060"/>
              </a:solidFill>
              <a:latin typeface="Roboto"/>
            </a:endParaRPr>
          </a:p>
          <a:p>
            <a:pPr algn="ctr"/>
            <a:endParaRPr lang="en-US" altLang="zh-TW" sz="3600" b="1" dirty="0">
              <a:latin typeface="Roboto"/>
              <a:ea typeface="DengXian" panose="02010600030101010101" pitchFamily="2" charset="-122"/>
            </a:endParaRPr>
          </a:p>
          <a:p>
            <a:pPr algn="ctr"/>
            <a:r>
              <a:rPr lang="en-US" altLang="zh-TW" sz="3200" b="1" dirty="0">
                <a:solidFill>
                  <a:srgbClr val="C00000"/>
                </a:solidFill>
                <a:latin typeface="Roboto"/>
                <a:ea typeface="DengXian" panose="02010600030101010101" pitchFamily="2" charset="-122"/>
              </a:rPr>
              <a:t>He is my comforter, counselor, Leader,</a:t>
            </a:r>
          </a:p>
          <a:p>
            <a:pPr algn="ctr"/>
            <a:r>
              <a:rPr lang="en-US" altLang="zh-TW" sz="3200" b="1" dirty="0">
                <a:solidFill>
                  <a:srgbClr val="C00000"/>
                </a:solidFill>
                <a:latin typeface="Roboto"/>
                <a:ea typeface="DengXian" panose="02010600030101010101" pitchFamily="2" charset="-122"/>
              </a:rPr>
              <a:t>Over the uneven journey of life</a:t>
            </a:r>
            <a:r>
              <a:rPr lang="en-US" altLang="zh-TW" sz="3000" b="1" dirty="0">
                <a:solidFill>
                  <a:srgbClr val="C00000"/>
                </a:solidFill>
                <a:latin typeface="Roboto"/>
                <a:ea typeface="DengXian" panose="02010600030101010101" pitchFamily="2" charset="-122"/>
              </a:rPr>
              <a:t>.</a:t>
            </a:r>
            <a:endParaRPr lang="en-US" altLang="zh-TW" sz="30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081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8140" y="1493712"/>
            <a:ext cx="8312728" cy="408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祂與我談話，祂與我同行，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altLang="zh-TW" sz="3000" b="1" dirty="0">
              <a:latin typeface="Roboto"/>
            </a:endParaRP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Jesus will walk with me,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talk with me 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walk with me,</a:t>
            </a:r>
          </a:p>
          <a:p>
            <a:endParaRPr lang="en-US" sz="135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34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580" y="1292306"/>
            <a:ext cx="9187130" cy="39241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或喜樂或憂傷，今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或明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我知道主與我同行。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3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In joy or in sorrow, 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today or tomorrow,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 know He will walk with me. </a:t>
            </a:r>
          </a:p>
        </p:txBody>
      </p:sp>
    </p:spTree>
    <p:extLst>
      <p:ext uri="{BB962C8B-B14F-4D97-AF65-F5344CB8AC3E}">
        <p14:creationId xmlns:p14="http://schemas.microsoft.com/office/powerpoint/2010/main" val="336757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8140" y="1493712"/>
            <a:ext cx="8312728" cy="408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（独）</a:t>
            </a:r>
            <a:r>
              <a:rPr lang="zh-TW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穌與我同行，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祂與我談話，祂與我同行，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altLang="zh-TW" sz="3000" b="1" dirty="0">
              <a:latin typeface="Roboto"/>
            </a:endParaRP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Jesus will walk with me,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talk with me 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walk with me,</a:t>
            </a:r>
          </a:p>
          <a:p>
            <a:endParaRPr lang="en-US" sz="135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48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89233" y="1191638"/>
            <a:ext cx="7659149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（合）</a:t>
            </a:r>
            <a:r>
              <a:rPr lang="zh-TW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喜樂或憂傷，今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或明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我知道主與我同行。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3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In joy or in sorrow, 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today or tomorrow,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 know He will walk with me. </a:t>
            </a:r>
          </a:p>
        </p:txBody>
      </p:sp>
    </p:spTree>
    <p:extLst>
      <p:ext uri="{BB962C8B-B14F-4D97-AF65-F5344CB8AC3E}">
        <p14:creationId xmlns:p14="http://schemas.microsoft.com/office/powerpoint/2010/main" val="197075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0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46265" y="1609261"/>
            <a:ext cx="84832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耶穌與我同行，過崎嶇山谷，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耶穌與我同行，經過平原</a:t>
            </a:r>
            <a:r>
              <a:rPr lang="zh-TW" altLang="en-US" sz="5400" b="1" dirty="0">
                <a:latin typeface="DengXian" panose="02010600030101010101" pitchFamily="2" charset="-122"/>
                <a:ea typeface="DengXian" panose="02010600030101010101" pitchFamily="2" charset="-122"/>
              </a:rPr>
              <a:t>；</a:t>
            </a:r>
            <a:endParaRPr lang="en-US" altLang="zh-TW" sz="5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Jesus will walk with me down through the valley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Jesus will walk with me over the plain;</a:t>
            </a:r>
          </a:p>
        </p:txBody>
      </p:sp>
    </p:spTree>
    <p:extLst>
      <p:ext uri="{BB962C8B-B14F-4D97-AF65-F5344CB8AC3E}">
        <p14:creationId xmlns:p14="http://schemas.microsoft.com/office/powerpoint/2010/main" val="383495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56260" y="1291426"/>
            <a:ext cx="8490857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或走在幽暗，或走在光明中</a:t>
            </a:r>
            <a:endParaRPr lang="en-US" altLang="zh-CN" sz="5400" b="1" dirty="0" smtClean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若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祂與我行，我必無所怨。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2700" b="1" dirty="0">
              <a:ea typeface="DengXian" panose="02010600030101010101" pitchFamily="2" charset="-122"/>
            </a:endParaRPr>
          </a:p>
          <a:p>
            <a:pPr algn="ctr"/>
            <a:r>
              <a:rPr lang="en-US" sz="3200" b="1" dirty="0">
                <a:solidFill>
                  <a:srgbClr val="C00000"/>
                </a:solidFill>
                <a:ea typeface="DengXian" panose="02010600030101010101" pitchFamily="2" charset="-122"/>
              </a:rPr>
              <a:t>When in the shadow or when in the sunshine,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ea typeface="DengXian" panose="02010600030101010101" pitchFamily="2" charset="-122"/>
              </a:rPr>
              <a:t>If he goes with me I shall not complain</a:t>
            </a:r>
          </a:p>
          <a:p>
            <a:pPr algn="ctr"/>
            <a:endParaRPr lang="en-US" sz="3000" b="1" dirty="0"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847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8140" y="1493712"/>
            <a:ext cx="8312728" cy="408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祂與我談話，祂與我同行，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altLang="zh-TW" sz="3000" b="1" dirty="0">
              <a:latin typeface="Roboto"/>
            </a:endParaRP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Jesus will walk with me,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talk with me 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walk with me,</a:t>
            </a:r>
          </a:p>
          <a:p>
            <a:endParaRPr lang="en-US" sz="135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032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580" y="1292306"/>
            <a:ext cx="9187130" cy="39241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或喜樂或憂傷，今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或明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我知道主與我同行。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3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In joy or in sorrow, 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today or tomorrow,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 know He will walk with me. </a:t>
            </a:r>
          </a:p>
        </p:txBody>
      </p:sp>
    </p:spTree>
    <p:extLst>
      <p:ext uri="{BB962C8B-B14F-4D97-AF65-F5344CB8AC3E}">
        <p14:creationId xmlns:p14="http://schemas.microsoft.com/office/powerpoint/2010/main" val="90661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0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20430" y="1441481"/>
            <a:ext cx="848321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独）</a:t>
            </a:r>
            <a:r>
              <a:rPr lang="zh-TW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穌與我同行，過崎嶇山谷，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耶穌與我同行，經過平原</a:t>
            </a:r>
            <a:r>
              <a:rPr lang="zh-TW" altLang="en-US" sz="5400" b="1" dirty="0">
                <a:latin typeface="DengXian" panose="02010600030101010101" pitchFamily="2" charset="-122"/>
                <a:ea typeface="DengXian" panose="02010600030101010101" pitchFamily="2" charset="-122"/>
              </a:rPr>
              <a:t>；</a:t>
            </a:r>
            <a:endParaRPr lang="en-US" altLang="zh-TW" sz="5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sz="3200" b="1" dirty="0">
                <a:solidFill>
                  <a:srgbClr val="C00000"/>
                </a:solidFill>
                <a:ea typeface="DengXian" panose="02010600030101010101" pitchFamily="2" charset="-122"/>
              </a:rPr>
              <a:t>Jesus will walk with me down through the valley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ea typeface="DengXian" panose="02010600030101010101" pitchFamily="2" charset="-122"/>
              </a:rPr>
              <a:t>Jesus will walk with me over the plain;</a:t>
            </a:r>
          </a:p>
        </p:txBody>
      </p:sp>
    </p:spTree>
    <p:extLst>
      <p:ext uri="{BB962C8B-B14F-4D97-AF65-F5344CB8AC3E}">
        <p14:creationId xmlns:p14="http://schemas.microsoft.com/office/powerpoint/2010/main" val="136889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56260" y="1291426"/>
            <a:ext cx="8490857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或走在幽暗，或走在光明中</a:t>
            </a:r>
            <a:endParaRPr lang="en-US" altLang="zh-CN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若祂與我行，我必無所怨。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2700" b="1" dirty="0">
              <a:ea typeface="DengXian" panose="02010600030101010101" pitchFamily="2" charset="-122"/>
            </a:endParaRPr>
          </a:p>
          <a:p>
            <a:pPr algn="ctr"/>
            <a:r>
              <a:rPr lang="en-US" sz="3200" b="1" dirty="0">
                <a:solidFill>
                  <a:srgbClr val="C00000"/>
                </a:solidFill>
                <a:ea typeface="DengXian" panose="02010600030101010101" pitchFamily="2" charset="-122"/>
              </a:rPr>
              <a:t>When in the shadow or when in the sunshine,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ea typeface="DengXian" panose="02010600030101010101" pitchFamily="2" charset="-122"/>
              </a:rPr>
              <a:t>If he goes with me I shall not complain</a:t>
            </a:r>
          </a:p>
          <a:p>
            <a:pPr algn="ctr"/>
            <a:endParaRPr lang="en-US" sz="3000" b="1" dirty="0"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380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8140" y="1493712"/>
            <a:ext cx="8312728" cy="408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（合）</a:t>
            </a:r>
            <a:r>
              <a:rPr lang="zh-TW" altLang="en-US" sz="5400" b="1" dirty="0" smtClean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穌與我同行，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祂與我談話，祂與我同行，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altLang="zh-TW" sz="3000" b="1" dirty="0">
              <a:latin typeface="Roboto"/>
            </a:endParaRP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Jesus will walk with me,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talk with me ,</a:t>
            </a:r>
          </a:p>
          <a:p>
            <a:pPr algn="ctr"/>
            <a:r>
              <a:rPr lang="en-US" altLang="zh-TW" sz="3600" b="1" dirty="0">
                <a:solidFill>
                  <a:srgbClr val="C00000"/>
                </a:solidFill>
                <a:latin typeface="Roboto"/>
              </a:rPr>
              <a:t>He will walk with me,</a:t>
            </a:r>
          </a:p>
          <a:p>
            <a:endParaRPr lang="en-US" sz="135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41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Blue, Green Lines Abstract Background For PowerPoint - Abstract and  Textures PPT Templates HD wallpaper |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580" y="1292306"/>
            <a:ext cx="9187130" cy="39241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或喜樂或憂傷，今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或明</a:t>
            </a:r>
            <a:r>
              <a:rPr lang="zh-CN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</a:t>
            </a:r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我知道主與我同行。</a:t>
            </a:r>
            <a:endParaRPr lang="en-US" altLang="zh-TW" sz="5400" b="1" dirty="0">
              <a:solidFill>
                <a:srgbClr val="00206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sz="33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In joy or in sorrow, 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today or tomorrow,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a typeface="DengXian" panose="02010600030101010101" pitchFamily="2" charset="-122"/>
              </a:rPr>
              <a:t>I know He will walk with me. </a:t>
            </a:r>
          </a:p>
        </p:txBody>
      </p:sp>
    </p:spTree>
    <p:extLst>
      <p:ext uri="{BB962C8B-B14F-4D97-AF65-F5344CB8AC3E}">
        <p14:creationId xmlns:p14="http://schemas.microsoft.com/office/powerpoint/2010/main" val="13307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750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耶稣与我同行</dc:title>
  <dc:creator>Chi</dc:creator>
  <cp:lastModifiedBy>wangps</cp:lastModifiedBy>
  <cp:revision>35</cp:revision>
  <dcterms:created xsi:type="dcterms:W3CDTF">2023-09-05T20:28:14Z</dcterms:created>
  <dcterms:modified xsi:type="dcterms:W3CDTF">2023-09-23T02:53:58Z</dcterms:modified>
</cp:coreProperties>
</file>